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4892040"/>
            <a:ext cx="3438525" cy="645160"/>
          </a:xfrm>
          <a:prstGeom prst="rect">
            <a:avLst/>
          </a:prstGeom>
          <a:noFill/>
        </p:spPr>
        <p:txBody>
          <a:bodyPr wrap="square" lIns="91440" tIns="45720" rIns="91440" bIns="45720" rtlCol="0" anchor="t">
            <a:spAutoFit/>
          </a:bodyPr>
          <a:lstStyle/>
          <a:p>
            <a:r>
              <a:rPr lang="en-IN" altLang="en-US" dirty="0">
                <a:solidFill>
                  <a:schemeClr val="bg2"/>
                </a:solidFill>
                <a:latin typeface="Abadi"/>
                <a:ea typeface="SF Pro" pitchFamily="2" charset="0"/>
                <a:cs typeface="SF Pro" pitchFamily="2" charset="0"/>
              </a:rPr>
              <a:t>Ippatapu Venkata Srisurya</a:t>
            </a:r>
            <a:endParaRPr lang="en-US" dirty="0">
              <a:solidFill>
                <a:schemeClr val="bg2"/>
              </a:solidFill>
              <a:latin typeface="Abadi"/>
              <a:ea typeface="SF Pro" pitchFamily="2" charset="0"/>
              <a:cs typeface="SF Pro" pitchFamily="2" charset="0"/>
            </a:endParaRPr>
          </a:p>
          <a:p>
            <a:r>
              <a:rPr lang="en-IN" altLang="en-US" dirty="0">
                <a:solidFill>
                  <a:schemeClr val="bg2"/>
                </a:solidFill>
                <a:latin typeface="Abadi" panose="020B0604020104020204" pitchFamily="34" charset="0"/>
                <a:ea typeface="SF Pro" pitchFamily="2" charset="0"/>
                <a:cs typeface="SF Pro" pitchFamily="2" charset="0"/>
              </a:rPr>
              <a:t>28-02-2022</a:t>
            </a:r>
            <a:endParaRPr lang="en-IN" alt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9693</Words>
  <Application>WPS Presentation</Application>
  <PresentationFormat>Widescreen</PresentationFormat>
  <Paragraphs>351</Paragraphs>
  <Slides>46</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46</vt:i4>
      </vt:variant>
    </vt:vector>
  </HeadingPairs>
  <TitlesOfParts>
    <vt:vector size="63"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Srisurya</cp:lastModifiedBy>
  <cp:revision>199</cp:revision>
  <dcterms:created xsi:type="dcterms:W3CDTF">2021-04-29T18:58:00Z</dcterms:created>
  <dcterms:modified xsi:type="dcterms:W3CDTF">2022-02-28T18:13:00Z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89F76CFEAF074DB3AFFF106363B229FE</vt:lpwstr>
  </property>
  <property fmtid="{D5CDD505-2E9C-101B-9397-08002B2CF9AE}" pid="4" name="KSOProductBuildVer">
    <vt:lpwstr>1033-11.2.0.10311</vt:lpwstr>
  </property>
</Properties>
</file>